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7" r:id="rId3"/>
    <p:sldId id="272" r:id="rId4"/>
    <p:sldId id="273" r:id="rId5"/>
    <p:sldId id="261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4" d="100"/>
          <a:sy n="114" d="100"/>
        </p:scale>
        <p:origin x="9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Что такое </a:t>
            </a:r>
            <a:r>
              <a:rPr lang="ru-RU" sz="4400" dirty="0" smtClean="0">
                <a:solidFill>
                  <a:schemeClr val="accent1"/>
                </a:solidFill>
              </a:rPr>
              <a:t>благотворительность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29249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 + ТВОРИТЬ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509719"/>
            <a:ext cx="110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добро</a:t>
            </a:r>
          </a:p>
          <a:p>
            <a:r>
              <a:rPr lang="ru-RU" dirty="0" smtClean="0"/>
              <a:t>польза</a:t>
            </a:r>
          </a:p>
          <a:p>
            <a:r>
              <a:rPr lang="ru-RU" dirty="0" smtClean="0"/>
              <a:t>хорошее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3509719"/>
            <a:ext cx="131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создавать</a:t>
            </a:r>
          </a:p>
          <a:p>
            <a:r>
              <a:rPr lang="ru-RU" dirty="0" smtClean="0"/>
              <a:t>делать</a:t>
            </a:r>
          </a:p>
          <a:p>
            <a:r>
              <a:rPr lang="ru-RU" dirty="0" smtClean="0"/>
              <a:t>совершать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869158"/>
            <a:ext cx="5756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Благотворительность</a:t>
            </a:r>
            <a:r>
              <a:rPr lang="ru-RU" sz="2400" dirty="0"/>
              <a:t> — </a:t>
            </a:r>
            <a:endParaRPr lang="ru-RU" sz="2400" dirty="0" smtClean="0"/>
          </a:p>
          <a:p>
            <a:pPr algn="ctr"/>
            <a:r>
              <a:rPr lang="ru-RU" sz="2400" dirty="0" smtClean="0"/>
              <a:t>оказание безвозмездной помощи тем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smtClean="0"/>
              <a:t>кто </a:t>
            </a:r>
            <a:r>
              <a:rPr lang="ru-RU" sz="2400" dirty="0"/>
              <a:t>в этом нуждается.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9644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Благотворительность – </a:t>
            </a:r>
            <a:br>
              <a:rPr lang="ru-RU" sz="4000" dirty="0" smtClean="0"/>
            </a:br>
            <a:r>
              <a:rPr lang="ru-RU" sz="4000" dirty="0" smtClean="0"/>
              <a:t>о чем это?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1498" y="247424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76806" y="3356992"/>
            <a:ext cx="295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893" y="2769086"/>
            <a:ext cx="1963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взаимопомощь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726324"/>
            <a:ext cx="2151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популярный тренд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97316" y="4318992"/>
            <a:ext cx="263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новые возможности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2880" y="50851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Благотворительность – </a:t>
            </a:r>
            <a:r>
              <a:rPr lang="ru-RU" sz="2400" b="1" dirty="0" smtClean="0"/>
              <a:t>золотая середина </a:t>
            </a:r>
            <a:r>
              <a:rPr lang="ru-RU" sz="2400" dirty="0" smtClean="0"/>
              <a:t>между потребностью быть полезным и возможностью поддержать общество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5927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Любая помощь это </a:t>
            </a:r>
            <a:r>
              <a:rPr lang="ru-RU" sz="4400" dirty="0" smtClean="0">
                <a:solidFill>
                  <a:schemeClr val="accent1"/>
                </a:solidFill>
              </a:rPr>
              <a:t>благотворительность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0246" y="2383521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 близким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451" y="3460739"/>
            <a:ext cx="109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аме</a:t>
            </a:r>
          </a:p>
          <a:p>
            <a:r>
              <a:rPr lang="ru-RU" dirty="0" smtClean="0"/>
              <a:t>бабушке</a:t>
            </a:r>
          </a:p>
          <a:p>
            <a:r>
              <a:rPr lang="ru-RU" dirty="0" smtClean="0"/>
              <a:t>семье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6937" y="3460739"/>
            <a:ext cx="1580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ому-то еще </a:t>
            </a:r>
          </a:p>
          <a:p>
            <a:r>
              <a:rPr lang="ru-RU" dirty="0" smtClean="0"/>
              <a:t>кроме </a:t>
            </a:r>
          </a:p>
          <a:p>
            <a:r>
              <a:rPr lang="ru-RU" dirty="0" smtClean="0"/>
              <a:t>близких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6739" y="2383521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 другим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8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Какой бывает </a:t>
            </a:r>
            <a:r>
              <a:rPr lang="ru-RU" sz="4400" dirty="0" smtClean="0">
                <a:solidFill>
                  <a:schemeClr val="accent1"/>
                </a:solidFill>
              </a:rPr>
              <a:t>благотворительность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0246" y="2383521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Отдаю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739" y="2383521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Помогаю личным участием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50381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отдаю</a:t>
            </a:r>
          </a:p>
          <a:p>
            <a:r>
              <a:rPr lang="ru-RU" dirty="0"/>
              <a:t>ж</a:t>
            </a:r>
            <a:r>
              <a:rPr lang="ru-RU" dirty="0" smtClean="0"/>
              <a:t>ертвую</a:t>
            </a:r>
          </a:p>
          <a:p>
            <a:r>
              <a:rPr lang="ru-RU" dirty="0"/>
              <a:t>п</a:t>
            </a:r>
            <a:r>
              <a:rPr lang="ru-RU" dirty="0" smtClean="0"/>
              <a:t>окупаю </a:t>
            </a:r>
          </a:p>
        </p:txBody>
      </p:sp>
    </p:spTree>
    <p:extLst>
      <p:ext uri="{BB962C8B-B14F-4D97-AF65-F5344CB8AC3E}">
        <p14:creationId xmlns="" xmlns:p14="http://schemas.microsoft.com/office/powerpoint/2010/main" val="1155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951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Кто может нуждаться в помощи?</a:t>
            </a:r>
          </a:p>
          <a:p>
            <a:pPr algn="ctr"/>
            <a:r>
              <a:rPr lang="ru-RU" sz="2400" dirty="0" smtClean="0"/>
              <a:t>Кому и чему можно помогать? </a:t>
            </a:r>
          </a:p>
          <a:p>
            <a:pPr algn="ctr"/>
            <a:endParaRPr lang="ru-RU" sz="2400" dirty="0"/>
          </a:p>
        </p:txBody>
      </p:sp>
      <p:pic>
        <p:nvPicPr>
          <p:cNvPr id="1028" name="Picture 4" descr="Картинки по запросу экологическое волонтер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929198"/>
            <a:ext cx="2643206" cy="1701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омощь животны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142984"/>
            <a:ext cx="3244326" cy="1714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babicheva\архив\школа волонтера\школа 16\69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77" y="3071810"/>
            <a:ext cx="2600637" cy="1615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abicheva.SPARTA-GROUP\Downloads\652bab94fafe45c6e28db3ad42df0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857760"/>
            <a:ext cx="2786082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омощь пожилы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1" y="1142984"/>
            <a:ext cx="2475785" cy="1650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помощь инвалида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166797"/>
            <a:ext cx="2500314" cy="1666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Рабочий стол\В РАБОТЕ\Проекты\2019\Т. Акимова\Вязаное солнце\Метод материалы\Слайды от Насти\day_onkolog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143248"/>
            <a:ext cx="2357454" cy="15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\\SERVER\babicheva\архив\школа волонтера\школа 16\s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71810"/>
            <a:ext cx="2714644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D:\Рабочий стол\В РАБОТЕ\Проекты\2019\Т. Акимова\Вязаное солнце\Метод материалы\Слайды от Насти\c33ccc0115846d193c2e8f6e16b19451411cf1d9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4857760"/>
            <a:ext cx="2486032" cy="16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847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476672"/>
            <a:ext cx="9144000" cy="17931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 smtClean="0"/>
              <a:t>Легко ли </a:t>
            </a:r>
            <a:r>
              <a:rPr lang="ru-RU" sz="4400" dirty="0" smtClean="0">
                <a:solidFill>
                  <a:srgbClr val="0070C0"/>
                </a:solidFill>
              </a:rPr>
              <a:t>помогать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белые фигурки человечков груп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белые фигурки человечков групп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7" y="2786533"/>
            <a:ext cx="2305049" cy="2305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7565" y="2241311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Одному?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80547" y="229656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206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Что такое </a:t>
            </a:r>
            <a:br>
              <a:rPr lang="ru-RU" sz="4400" dirty="0" smtClean="0"/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семейная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/>
                </a:solidFill>
              </a:rPr>
              <a:t>благотворительность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000372"/>
            <a:ext cx="4041347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298" y="564357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Помогаем вместе!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96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Рабочий стол\В РАБОТЕ\Проекты\2019\Т. Акимова\Вязаное солнце\Метод материалы\Слайды от Насти\2bc224d77f0e8edbea49361aed72c9d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5634054" cy="37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Кому или чему хотел бы помочь ты?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3200" b="1" dirty="0" smtClean="0"/>
              <a:t>А как вы могли бы заниматься этим всей семьей?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96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106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Что такое благотворительность?</vt:lpstr>
      <vt:lpstr>Благотворительность –  о чем это?</vt:lpstr>
      <vt:lpstr>Любая помощь это благотворительность?</vt:lpstr>
      <vt:lpstr>Какой бывает благотворительность?</vt:lpstr>
      <vt:lpstr>Слайд 5</vt:lpstr>
      <vt:lpstr>Слайд 6</vt:lpstr>
      <vt:lpstr>Что такое  семейная благотворительность?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общество?</dc:title>
  <dc:creator>Анастасия Бабичева</dc:creator>
  <cp:lastModifiedBy>user</cp:lastModifiedBy>
  <cp:revision>26</cp:revision>
  <dcterms:created xsi:type="dcterms:W3CDTF">2017-05-22T05:49:06Z</dcterms:created>
  <dcterms:modified xsi:type="dcterms:W3CDTF">2020-01-31T14:10:27Z</dcterms:modified>
</cp:coreProperties>
</file>